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7" r:id="rId2"/>
    <p:sldId id="258" r:id="rId3"/>
    <p:sldId id="259" r:id="rId4"/>
    <p:sldId id="276" r:id="rId5"/>
    <p:sldId id="261" r:id="rId6"/>
    <p:sldId id="271" r:id="rId7"/>
    <p:sldId id="263" r:id="rId8"/>
    <p:sldId id="264" r:id="rId9"/>
    <p:sldId id="268" r:id="rId10"/>
    <p:sldId id="269" r:id="rId11"/>
    <p:sldId id="270" r:id="rId12"/>
    <p:sldId id="272" r:id="rId13"/>
    <p:sldId id="274" r:id="rId14"/>
    <p:sldId id="262" r:id="rId15"/>
    <p:sldId id="265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3948175-BE6D-4515-B661-E6A0FCEF6EB9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09DBBA3-EB50-4D5B-923D-036077DE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948175-BE6D-4515-B661-E6A0FCEF6EB9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9DBBA3-EB50-4D5B-923D-036077DE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948175-BE6D-4515-B661-E6A0FCEF6EB9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09DBBA3-EB50-4D5B-923D-036077DE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948175-BE6D-4515-B661-E6A0FCEF6EB9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9DBBA3-EB50-4D5B-923D-036077DE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948175-BE6D-4515-B661-E6A0FCEF6EB9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9DBBA3-EB50-4D5B-923D-036077DE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948175-BE6D-4515-B661-E6A0FCEF6EB9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9DBBA3-EB50-4D5B-923D-036077DE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948175-BE6D-4515-B661-E6A0FCEF6EB9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9DBBA3-EB50-4D5B-923D-036077DE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948175-BE6D-4515-B661-E6A0FCEF6EB9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9DBBA3-EB50-4D5B-923D-036077DE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948175-BE6D-4515-B661-E6A0FCEF6EB9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9DBBA3-EB50-4D5B-923D-036077DEE9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948175-BE6D-4515-B661-E6A0FCEF6EB9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9DBBA3-EB50-4D5B-923D-036077DE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3948175-BE6D-4515-B661-E6A0FCEF6EB9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9DBBA3-EB50-4D5B-923D-036077DE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3948175-BE6D-4515-B661-E6A0FCEF6EB9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09DBBA3-EB50-4D5B-923D-036077DE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FF"/>
                </a:solidFill>
              </a:rPr>
              <a:t>Тема урока: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5400" b="1" i="1" dirty="0">
                <a:solidFill>
                  <a:srgbClr val="C00000"/>
                </a:solidFill>
              </a:rPr>
              <a:t>«Органические вещества клетки. </a:t>
            </a:r>
            <a:r>
              <a:rPr lang="ru-RU" sz="5400" b="1" i="1" dirty="0" smtClean="0">
                <a:solidFill>
                  <a:srgbClr val="C00000"/>
                </a:solidFill>
              </a:rPr>
              <a:t>Белки</a:t>
            </a:r>
            <a:r>
              <a:rPr lang="ru-RU" sz="5400" b="1" i="1" dirty="0">
                <a:solidFill>
                  <a:srgbClr val="C00000"/>
                </a:solidFill>
              </a:rPr>
              <a:t>.</a:t>
            </a:r>
            <a:r>
              <a:rPr lang="ru-RU" sz="5400" b="1" i="1" dirty="0" smtClean="0">
                <a:solidFill>
                  <a:srgbClr val="C00000"/>
                </a:solidFill>
              </a:rPr>
              <a:t> »</a:t>
            </a:r>
            <a:endParaRPr lang="ru-RU" sz="540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428596" y="0"/>
            <a:ext cx="8715404" cy="649408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Проверьте свои знания:  ( взаимопроверка)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Тест «Неорганические вещества клетки»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 Сколько химических элементов можно обнаружить в клетке?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24; б)70; в) 150.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Какие химические элементы, содержащиеся в клетке, относят к макроэлементам?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S, Na, Ca, K;          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O, H, C, N; 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Ni, Cu, I, Br.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В каких клетках человека больше всего воды?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жировых;   б) костных; в) нервных.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 Каковы функции воды в клетке?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передача наследственной информации; б) среда для химических реакций;   в) источник энергии.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 К гидрофобным веществам относят: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соли; б) сахар; в) жиры.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 Какие ионы входят в состав гемоглобина?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Mg2+;     б) Fe2+;      в) Zn2+.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7. На каком уровне организации наблюдаются различия между органическим и неорганическим миром?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атомарный; б) молекулярный; в) клеточный.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8. Больше всего воды содержится в клетках: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эмбриона; б) молодого человека; в) старика.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9. Вода – основа жизни, т.к. она: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может находиться в трех состояниях (жидком, твердом и газообразном);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б) является растворителем, обеспечивающим как приток веществ в клетку, так и удаление из нее продуктов обмена;           в) охлаждает поверхность при испарении.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10. Вещества, хорошо растворимые в воде, называются: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гидрофильными; б) гидрофобными; в)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амфифильными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11. Угол между валентными связями Н–О–Н в молекуле воды составляет: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90°; б) 104,5°; в) 120°.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12. Чем объясняется относительное постоянство реакции среды содержимого клетки?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тургором; в) осмосом; в)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буферностью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42844" y="0"/>
            <a:ext cx="8858312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Ответы:  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1-а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2-б,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3-в,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4-б,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5-в,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6-б</a:t>
            </a:r>
            <a:r>
              <a:rPr kumimoji="0" lang="ru-RU" sz="48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7-в,   8-а, 9-б, 10-а,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lang="ru-RU" sz="4800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11-б,12-в.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67855" y="500041"/>
          <a:ext cx="7684654" cy="8026145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087418"/>
                <a:gridCol w="2530763"/>
                <a:gridCol w="3066473"/>
              </a:tblGrid>
              <a:tr h="541194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брали</a:t>
                      </a:r>
                      <a:endParaRPr lang="ru-RU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            Что делали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               Что получили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638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Пшеница в пробирке</a:t>
                      </a:r>
                    </a:p>
                    <a:p>
                      <a:endParaRPr lang="ru-RU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Нагревали на огне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 стенках пробирки появилась вода.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638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Тесто в марле</a:t>
                      </a:r>
                    </a:p>
                    <a:p>
                      <a:endParaRPr kumimoji="0" lang="ru-RU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ru-RU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Промывали в стакане с     водой.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Вода в стакане помутнела. На марле    липкая масса.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638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Стакан с мутной водой</a:t>
                      </a:r>
                    </a:p>
                    <a:p>
                      <a:endParaRPr kumimoji="0" lang="ru-RU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Капнули йод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Вода посинела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6189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Семянка подсолнечника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Раздавили на белом листе бумаги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Жирное пятно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692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85852" y="142852"/>
            <a:ext cx="550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Вспомним   опыт при  изучении темы  в  6 классе  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571472" y="714356"/>
            <a:ext cx="685804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вы думаете какова тема нашего урока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Целью нашего урока  является……………….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00042"/>
            <a:ext cx="77153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7030A0"/>
                </a:solidFill>
              </a:rPr>
              <a:t>Кроме неорганических веществ в составе клеток есть и органические вещества.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- </a:t>
            </a:r>
            <a:r>
              <a:rPr lang="ru-RU" sz="3200" b="1" i="1" dirty="0" smtClean="0">
                <a:solidFill>
                  <a:srgbClr val="C00000"/>
                </a:solidFill>
              </a:rPr>
              <a:t>Почему они названы органическими?</a:t>
            </a:r>
          </a:p>
          <a:p>
            <a:pPr>
              <a:buNone/>
            </a:pPr>
            <a:r>
              <a:rPr lang="ru-RU" sz="3200" b="1" i="1" dirty="0" smtClean="0">
                <a:solidFill>
                  <a:srgbClr val="C00000"/>
                </a:solidFill>
              </a:rPr>
              <a:t>- Какие органические вещества вам известны? </a:t>
            </a:r>
          </a:p>
          <a:p>
            <a:pPr>
              <a:buNone/>
            </a:pPr>
            <a:r>
              <a:rPr lang="ru-RU" sz="3200" b="1" i="1" dirty="0" smtClean="0">
                <a:solidFill>
                  <a:srgbClr val="C00000"/>
                </a:solidFill>
              </a:rPr>
              <a:t>- Может ли живой организм существовать без наличия в нём органических веществ? Почему? </a:t>
            </a:r>
          </a:p>
          <a:p>
            <a:pPr>
              <a:buNone/>
            </a:pPr>
            <a:r>
              <a:rPr lang="ru-RU" sz="3200" b="1" i="1" dirty="0" smtClean="0">
                <a:solidFill>
                  <a:srgbClr val="C00000"/>
                </a:solidFill>
              </a:rPr>
              <a:t>- Какими атомами образованы в основном органические вещества?</a:t>
            </a:r>
            <a:endParaRPr lang="ru-RU" sz="3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E:\биология\Презентации\био 8\Вода и минеральные соли в жизни клетки\Органические вещества клетки\1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500" b="1" dirty="0" smtClean="0">
                <a:solidFill>
                  <a:srgbClr val="0000FF"/>
                </a:solidFill>
              </a:rPr>
              <a:t>Класс распределяется на  группы, каждая группы получает своё задание на инструктивной карте: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000" b="1" dirty="0" smtClean="0"/>
              <a:t>Изучить в параграфе и инструктивных картах строение, свойства и биологическую роль белков                                                                   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000" b="1" dirty="0" smtClean="0"/>
              <a:t>Представить отчёт групп в виде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000" b="1" dirty="0" smtClean="0"/>
              <a:t>Закрепить изученный материал.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000" b="1" dirty="0" smtClean="0"/>
              <a:t>Получить оценку за урок.</a:t>
            </a:r>
          </a:p>
          <a:p>
            <a:pPr marL="514350" lvl="0" indent="-514350" algn="ctr">
              <a:buNone/>
            </a:pPr>
            <a:r>
              <a:rPr lang="ru-RU" b="1" dirty="0" smtClean="0">
                <a:solidFill>
                  <a:srgbClr val="0000FF"/>
                </a:solidFill>
              </a:rPr>
              <a:t>На изучение материала даётся 8-10 минут, после чего группы отчитываются перед классом.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mg014"/>
          <p:cNvPicPr>
            <a:picLocks noChangeAspect="1" noChangeArrowheads="1"/>
          </p:cNvPicPr>
          <p:nvPr/>
        </p:nvPicPr>
        <p:blipFill>
          <a:blip r:embed="rId2"/>
          <a:srcRect l="36609" t="17680" r="29437" b="14436"/>
          <a:stretch>
            <a:fillRect/>
          </a:stretch>
        </p:blipFill>
        <p:spPr bwMode="auto">
          <a:xfrm>
            <a:off x="6286512" y="2143116"/>
            <a:ext cx="1728787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Отчёт группы по 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органическим веществам «Белки»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86808" cy="484030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</a:rPr>
              <a:t>Строение белков и их  распространение в природе.</a:t>
            </a:r>
          </a:p>
          <a:p>
            <a:pPr marL="514350" indent="-514350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endParaRPr lang="ru-RU" sz="1000" b="1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Аминокислоты –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мономеры белков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357431"/>
            <a:ext cx="2652741" cy="135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2214554"/>
            <a:ext cx="1785950" cy="175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0" descr="r_119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4071942"/>
            <a:ext cx="192882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img015"/>
          <p:cNvPicPr>
            <a:picLocks noChangeAspect="1" noChangeArrowheads="1"/>
          </p:cNvPicPr>
          <p:nvPr/>
        </p:nvPicPr>
        <p:blipFill>
          <a:blip r:embed="rId6" cstate="print"/>
          <a:srcRect l="32390" t="5376" r="29129" b="8443"/>
          <a:stretch>
            <a:fillRect/>
          </a:stretch>
        </p:blipFill>
        <p:spPr bwMode="auto">
          <a:xfrm>
            <a:off x="7786710" y="3643314"/>
            <a:ext cx="135729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2. Структура белковой молекулы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9938" name="Picture 2" descr="http://edu2.tsu.ru/res/1539/text/img/image0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8429684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http://ngl2006.narod.ru/Contents/Bio/Pictures/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56"/>
            <a:ext cx="9144000" cy="5111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Закрепление 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Назовите продукты, в которые входят 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белки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2050" name="Picture 2" descr="C:\Documents and Settings\Елена\Рабочий стол\для онлайн урока\Химический состав клетки\0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9144000" cy="514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Назовите продукты в которые входят 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белки?</a:t>
            </a:r>
            <a:endParaRPr lang="ru-RU" dirty="0"/>
          </a:p>
        </p:txBody>
      </p:sp>
      <p:pic>
        <p:nvPicPr>
          <p:cNvPr id="4" name="Picture 3" descr="C:\Documents and Settings\Елена\Рабочий стол\для онлайн урока\Химический состав клетки\04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00200"/>
            <a:ext cx="8072494" cy="51553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857224" y="214291"/>
            <a:ext cx="7215238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Закрепление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Тестовая работа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1.Органические соединения составляют в среднем от массы клетки: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20-30%                     б) около 50%                    в) 10-15%;            г) более 90%.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2.Одна из важнейших функций белков: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двигательная;         б) транспортная;        в) энергетическая;             г) строительная.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Среди органических веществ первое место как по количеству, так и </a:t>
            </a: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  значению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занимают: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а ) белки;           б ) жиры;         в ) углеводы;   г ) нуклеиновые кислоты.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6248" y="5929330"/>
          <a:ext cx="2120265" cy="548640"/>
        </p:xfrm>
        <a:graphic>
          <a:graphicData uri="http://schemas.openxmlformats.org/drawingml/2006/table">
            <a:tbl>
              <a:tblPr/>
              <a:tblGrid>
                <a:gridCol w="554355"/>
                <a:gridCol w="554355"/>
                <a:gridCol w="554355"/>
                <a:gridCol w="457200"/>
              </a:tblGrid>
              <a:tr h="60006"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500034" y="2786058"/>
            <a:ext cx="7929618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Сдаем ОГЭ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(Типовые тестовые задания  2017 г. Н.А. Богданова   стр.27)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Задание №27 Вставьте  в текст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Белки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пропущенные термины из предложенного перечня, используя для этого цифровые обозначения.  Запишите в текст цифры выбранных ответов, а затем получившуюся последовательность цифр (по тексту) впишите  в  таблицу.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Белки  - это полимеры,  состоящие из двадцати разных ________(А).  Первичная структура белка  - это последовательность мономеров ,  соединённых ________(Б)  связью.  Вторичная 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структура   - спирально закрученная полипептидная цепь (спираль) поддерживается за счёт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_________(В) связей.  Утрата белковой молекулой своей природной структуры называется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_________(Г) 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Перечень терминов: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водородной                       5)  нуклеиновых  кислот 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витаминов                         6)   цитоплазма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аминокислот                     7)   пептидной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денатурация                      8)   фермент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8358246" cy="488375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071670" y="357167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Рефлексия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Домашнее задание.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 уровень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изучить и уметь пересказывать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§ 8-9, с. 44-48 читать заключение.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 уровень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составить конспект по теме: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 Почему опасно белковое голодание»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III уровень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сочинить сказку «Путешествие органических веществ по организму».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53</TotalTime>
  <Words>550</Words>
  <Application>Microsoft Office PowerPoint</Application>
  <PresentationFormat>Экран (4:3)</PresentationFormat>
  <Paragraphs>108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Изящная</vt:lpstr>
      <vt:lpstr>Тема урока: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Отчёт группы по  органическим веществам «Белки»</vt:lpstr>
      <vt:lpstr>2. Структура белковой молекулы</vt:lpstr>
      <vt:lpstr>Слайд 11</vt:lpstr>
      <vt:lpstr>Закрепление  Назовите продукты, в которые входят  белки</vt:lpstr>
      <vt:lpstr>Назовите продукты в которые входят  белки?</vt:lpstr>
      <vt:lpstr>Слайд 14</vt:lpstr>
      <vt:lpstr>Слайд 15</vt:lpstr>
      <vt:lpstr>Домашнее задание.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</dc:title>
  <dc:creator>User</dc:creator>
  <cp:lastModifiedBy>User</cp:lastModifiedBy>
  <cp:revision>7</cp:revision>
  <dcterms:created xsi:type="dcterms:W3CDTF">2017-02-13T18:57:53Z</dcterms:created>
  <dcterms:modified xsi:type="dcterms:W3CDTF">2017-02-13T19:56:03Z</dcterms:modified>
</cp:coreProperties>
</file>